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53BE5B9-15CC-46D4-8F1E-4BCC8BEF50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718301-3370-4BDD-9A8E-3E1353B3DCD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078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E5B9-15CC-46D4-8F1E-4BCC8BEF50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8301-3370-4BDD-9A8E-3E1353B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4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E5B9-15CC-46D4-8F1E-4BCC8BEF50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8301-3370-4BDD-9A8E-3E1353B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1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E5B9-15CC-46D4-8F1E-4BCC8BEF50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8301-3370-4BDD-9A8E-3E1353B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5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53BE5B9-15CC-46D4-8F1E-4BCC8BEF50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718301-3370-4BDD-9A8E-3E1353B3DCD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93493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E5B9-15CC-46D4-8F1E-4BCC8BEF50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8301-3370-4BDD-9A8E-3E1353B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358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E5B9-15CC-46D4-8F1E-4BCC8BEF50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8301-3370-4BDD-9A8E-3E1353B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613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E5B9-15CC-46D4-8F1E-4BCC8BEF50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8301-3370-4BDD-9A8E-3E1353B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8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E5B9-15CC-46D4-8F1E-4BCC8BEF50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8301-3370-4BDD-9A8E-3E1353B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7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53BE5B9-15CC-46D4-8F1E-4BCC8BEF50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8718301-3370-4BDD-9A8E-3E1353B3DC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5485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53BE5B9-15CC-46D4-8F1E-4BCC8BEF50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8718301-3370-4BDD-9A8E-3E1353B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6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53BE5B9-15CC-46D4-8F1E-4BCC8BEF50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718301-3370-4BDD-9A8E-3E1353B3DC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870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starfall.com/h/holiday/calendar/?sn=main&amp;t=28931881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ieCxOOY0RTs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www.youtube.com/watch?v=V1lm3u9cFEw&amp;t=69s" TargetMode="External"/><Relationship Id="rId2" Type="http://schemas.openxmlformats.org/officeDocument/2006/relationships/hyperlink" Target="https://www.youtube.com/watch?v=mXMofxtDPUQ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youtube.com/watch?v=IRnnLPjRn84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s://www.youtube.com/watch?v=qNJRGHk7sN8" TargetMode="External"/><Relationship Id="rId4" Type="http://schemas.openxmlformats.org/officeDocument/2006/relationships/hyperlink" Target="https://www.youtube.com/watch?v=3tx0rvuXIRg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wkRkzn74Q9U" TargetMode="External"/><Relationship Id="rId13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12" Type="http://schemas.openxmlformats.org/officeDocument/2006/relationships/hyperlink" Target="https://www.youtube.com/watch?v=bk4DDv8u58Q" TargetMode="External"/><Relationship Id="rId2" Type="http://schemas.openxmlformats.org/officeDocument/2006/relationships/hyperlink" Target="https://www.youtube.com/watch?v=Fe9bnYRzFvk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youtube.com/watch?v=-d3jkbP1xc8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0" Type="http://schemas.openxmlformats.org/officeDocument/2006/relationships/hyperlink" Target="https://www.youtube.com/watch?v=gtc4c1JlAEM&amp;t=44s" TargetMode="External"/><Relationship Id="rId4" Type="http://schemas.openxmlformats.org/officeDocument/2006/relationships/hyperlink" Target="https://www.youtube.com/watch?v=lPeAo1hz8GA" TargetMode="External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Unbc3y1RefQ&amp;t=26s" TargetMode="External"/><Relationship Id="rId13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12" Type="http://schemas.openxmlformats.org/officeDocument/2006/relationships/hyperlink" Target="https://www.youtube.com/watch?v=XcW9Ct000yY" TargetMode="External"/><Relationship Id="rId2" Type="http://schemas.openxmlformats.org/officeDocument/2006/relationships/hyperlink" Target="https://www.youtube.com/watch?v=rD6FRDd9Hew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youtube.com/watch?v=HpTpQC0JDtI" TargetMode="External"/><Relationship Id="rId11" Type="http://schemas.openxmlformats.org/officeDocument/2006/relationships/image" Target="../media/image18.jpeg"/><Relationship Id="rId5" Type="http://schemas.openxmlformats.org/officeDocument/2006/relationships/image" Target="../media/image15.jpeg"/><Relationship Id="rId10" Type="http://schemas.openxmlformats.org/officeDocument/2006/relationships/hyperlink" Target="https://www.youtube.com/watch?v=KUSbazn3STo" TargetMode="External"/><Relationship Id="rId4" Type="http://schemas.openxmlformats.org/officeDocument/2006/relationships/hyperlink" Target="https://www.youtube.com/watch?v=tfAB4BXSHOA" TargetMode="External"/><Relationship Id="rId9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K2tV69N0X8k&amp;t=86s" TargetMode="External"/><Relationship Id="rId13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12" Type="http://schemas.openxmlformats.org/officeDocument/2006/relationships/hyperlink" Target="https://www.youtube.com/watch?v=WIzS11CFRYg" TargetMode="External"/><Relationship Id="rId2" Type="http://schemas.openxmlformats.org/officeDocument/2006/relationships/hyperlink" Target="https://www.youtube.com/watch?v=Wrjqz2GTzzI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youtube.com/watch?v=_BkkzF9z4-g" TargetMode="External"/><Relationship Id="rId11" Type="http://schemas.openxmlformats.org/officeDocument/2006/relationships/image" Target="../media/image24.jpeg"/><Relationship Id="rId5" Type="http://schemas.openxmlformats.org/officeDocument/2006/relationships/image" Target="../media/image21.jpeg"/><Relationship Id="rId10" Type="http://schemas.openxmlformats.org/officeDocument/2006/relationships/hyperlink" Target="https://www.youtube.com/watch?v=H32W-6CKdfk" TargetMode="External"/><Relationship Id="rId4" Type="http://schemas.openxmlformats.org/officeDocument/2006/relationships/hyperlink" Target="https://www.youtube.com/watch?v=NavWWM2iTEw" TargetMode="External"/><Relationship Id="rId9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BELlZKpi1Zs" TargetMode="External"/><Relationship Id="rId13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28.jpeg"/><Relationship Id="rId12" Type="http://schemas.openxmlformats.org/officeDocument/2006/relationships/hyperlink" Target="https://www.youtube.com/watch?v=_6HzoUcx3eo" TargetMode="External"/><Relationship Id="rId2" Type="http://schemas.openxmlformats.org/officeDocument/2006/relationships/hyperlink" Target="https://www.youtube.com/watch?v=XqZsoesa55w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youtube.com/watch?v=efMHLkyb7ho" TargetMode="External"/><Relationship Id="rId11" Type="http://schemas.openxmlformats.org/officeDocument/2006/relationships/image" Target="../media/image30.jpeg"/><Relationship Id="rId5" Type="http://schemas.openxmlformats.org/officeDocument/2006/relationships/image" Target="../media/image27.jpeg"/><Relationship Id="rId10" Type="http://schemas.openxmlformats.org/officeDocument/2006/relationships/hyperlink" Target="https://www.youtube.com/watch?v=Fh_aD5EswXk" TargetMode="External"/><Relationship Id="rId4" Type="http://schemas.openxmlformats.org/officeDocument/2006/relationships/hyperlink" Target="https://www.youtube.com/watch?v=IxF0iayJR-s" TargetMode="External"/><Relationship Id="rId9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0A0D6-EFEB-4985-9A95-B18D7992A1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Calendar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FEC259-4267-407D-A166-7A1BA6ACA8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Room 150 morning meeting</a:t>
            </a:r>
          </a:p>
        </p:txBody>
      </p:sp>
    </p:spTree>
    <p:extLst>
      <p:ext uri="{BB962C8B-B14F-4D97-AF65-F5344CB8AC3E}">
        <p14:creationId xmlns:p14="http://schemas.microsoft.com/office/powerpoint/2010/main" val="3152842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55BBD2B-74B0-481B-9FD5-8CBB26A3E2E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774950" y="5978525"/>
            <a:ext cx="8045450" cy="742950"/>
          </a:xfrm>
        </p:spPr>
        <p:txBody>
          <a:bodyPr>
            <a:normAutofit/>
          </a:bodyPr>
          <a:lstStyle/>
          <a:p>
            <a:r>
              <a:rPr lang="en-US" dirty="0"/>
              <a:t>Starfall calendar: Click on picture to go to calendar</a:t>
            </a:r>
          </a:p>
        </p:txBody>
      </p:sp>
      <p:pic>
        <p:nvPicPr>
          <p:cNvPr id="1026" name="Picture 2" descr="Image result for starfall">
            <a:hlinkClick r:id="rId2"/>
            <a:extLst>
              <a:ext uri="{FF2B5EF4-FFF2-40B4-BE49-F238E27FC236}">
                <a16:creationId xmlns:a16="http://schemas.microsoft.com/office/drawing/2014/main" id="{DFE45537-AC48-48AE-9913-E98A78823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995" y="1636758"/>
            <a:ext cx="3061471" cy="306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25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3F3F6-1A2C-435D-BC92-D5A8C15A5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Days of the week: </a:t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 descr="Image result for singing walrus days of the week">
            <a:hlinkClick r:id="rId2"/>
            <a:extLst>
              <a:ext uri="{FF2B5EF4-FFF2-40B4-BE49-F238E27FC236}">
                <a16:creationId xmlns:a16="http://schemas.microsoft.com/office/drawing/2014/main" id="{BD3D421A-92A9-4BEE-ABF7-A1749061C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233" y="18288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Learning station days of the week">
            <a:hlinkClick r:id="rId4"/>
            <a:extLst>
              <a:ext uri="{FF2B5EF4-FFF2-40B4-BE49-F238E27FC236}">
                <a16:creationId xmlns:a16="http://schemas.microsoft.com/office/drawing/2014/main" id="{75EBDCDF-3918-4342-995F-9A35A49E8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18288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sunny side up days of the week">
            <a:hlinkClick r:id="rId6"/>
            <a:extLst>
              <a:ext uri="{FF2B5EF4-FFF2-40B4-BE49-F238E27FC236}">
                <a16:creationId xmlns:a16="http://schemas.microsoft.com/office/drawing/2014/main" id="{0EE33C1B-00E3-48A4-9257-025521A37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017" y="187451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story bots days of the week">
            <a:hlinkClick r:id="rId8"/>
            <a:extLst>
              <a:ext uri="{FF2B5EF4-FFF2-40B4-BE49-F238E27FC236}">
                <a16:creationId xmlns:a16="http://schemas.microsoft.com/office/drawing/2014/main" id="{AB38FAD9-CC59-427E-BC25-744644D5D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147" y="418338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pink fong days of the week">
            <a:hlinkClick r:id="rId10"/>
            <a:extLst>
              <a:ext uri="{FF2B5EF4-FFF2-40B4-BE49-F238E27FC236}">
                <a16:creationId xmlns:a16="http://schemas.microsoft.com/office/drawing/2014/main" id="{EE9F8CEF-EDC8-4769-B7E1-C6675971B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666" y="418338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D7FB0A-06C8-404D-A360-F481DF0E2421}"/>
              </a:ext>
            </a:extLst>
          </p:cNvPr>
          <p:cNvSpPr txBox="1"/>
          <p:nvPr/>
        </p:nvSpPr>
        <p:spPr>
          <a:xfrm>
            <a:off x="2059577" y="6290949"/>
            <a:ext cx="694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can select the song by touching the picture. </a:t>
            </a:r>
          </a:p>
        </p:txBody>
      </p:sp>
      <p:pic>
        <p:nvPicPr>
          <p:cNvPr id="2060" name="Picture 12" descr="Image result for days of the week abc mouse">
            <a:hlinkClick r:id="rId12"/>
            <a:extLst>
              <a:ext uri="{FF2B5EF4-FFF2-40B4-BE49-F238E27FC236}">
                <a16:creationId xmlns:a16="http://schemas.microsoft.com/office/drawing/2014/main" id="{C1218F7A-DFA1-40EE-BC33-E84017D8D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0" y="418338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03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3E57E-5890-4AB0-B82B-03314068F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Months: </a:t>
            </a:r>
          </a:p>
        </p:txBody>
      </p:sp>
      <p:pic>
        <p:nvPicPr>
          <p:cNvPr id="3074" name="Picture 2" descr="Image result for months singing walrus">
            <a:hlinkClick r:id="rId2"/>
            <a:extLst>
              <a:ext uri="{FF2B5EF4-FFF2-40B4-BE49-F238E27FC236}">
                <a16:creationId xmlns:a16="http://schemas.microsoft.com/office/drawing/2014/main" id="{591EA4BF-F225-4115-A4B6-65195D3AC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88721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months learning station">
            <a:hlinkClick r:id="rId4"/>
            <a:extLst>
              <a:ext uri="{FF2B5EF4-FFF2-40B4-BE49-F238E27FC236}">
                <a16:creationId xmlns:a16="http://schemas.microsoft.com/office/drawing/2014/main" id="{E6538F44-E278-4C5A-99F4-1989DA945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089" y="188721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months kiboomers">
            <a:hlinkClick r:id="rId6"/>
            <a:extLst>
              <a:ext uri="{FF2B5EF4-FFF2-40B4-BE49-F238E27FC236}">
                <a16:creationId xmlns:a16="http://schemas.microsoft.com/office/drawing/2014/main" id="{0A908B1E-EE4E-462E-A732-A848D6417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553" y="187451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months story bots">
            <a:hlinkClick r:id="rId8"/>
            <a:extLst>
              <a:ext uri="{FF2B5EF4-FFF2-40B4-BE49-F238E27FC236}">
                <a16:creationId xmlns:a16="http://schemas.microsoft.com/office/drawing/2014/main" id="{31B11083-76E5-4A59-B7C2-048C91E4C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4314008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months super simple songs">
            <a:hlinkClick r:id="rId10"/>
            <a:extLst>
              <a:ext uri="{FF2B5EF4-FFF2-40B4-BE49-F238E27FC236}">
                <a16:creationId xmlns:a16="http://schemas.microsoft.com/office/drawing/2014/main" id="{28BA1228-FA36-48C8-8A4B-27329B8E1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089" y="429441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Image result for months fun kids english">
            <a:hlinkClick r:id="rId12"/>
            <a:extLst>
              <a:ext uri="{FF2B5EF4-FFF2-40B4-BE49-F238E27FC236}">
                <a16:creationId xmlns:a16="http://schemas.microsoft.com/office/drawing/2014/main" id="{F6880844-27A6-48A9-8012-5F2473418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50" y="429441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CCE3F2-A4C6-431F-A43E-008F14E4C979}"/>
              </a:ext>
            </a:extLst>
          </p:cNvPr>
          <p:cNvSpPr txBox="1"/>
          <p:nvPr/>
        </p:nvSpPr>
        <p:spPr>
          <a:xfrm>
            <a:off x="2041889" y="6371467"/>
            <a:ext cx="574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can select the song by touching the picture. </a:t>
            </a:r>
          </a:p>
        </p:txBody>
      </p:sp>
    </p:spTree>
    <p:extLst>
      <p:ext uri="{BB962C8B-B14F-4D97-AF65-F5344CB8AC3E}">
        <p14:creationId xmlns:p14="http://schemas.microsoft.com/office/powerpoint/2010/main" val="3062269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BFB61-36F8-4176-A02D-2E8359561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Weather:</a:t>
            </a:r>
          </a:p>
        </p:txBody>
      </p:sp>
      <p:pic>
        <p:nvPicPr>
          <p:cNvPr id="4098" name="Picture 2" descr="Image result for weather super simple songs">
            <a:hlinkClick r:id="rId2"/>
            <a:extLst>
              <a:ext uri="{FF2B5EF4-FFF2-40B4-BE49-F238E27FC236}">
                <a16:creationId xmlns:a16="http://schemas.microsoft.com/office/drawing/2014/main" id="{63C8DCCC-1A13-4870-BAE4-553355430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21971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weather singing walrus">
            <a:hlinkClick r:id="rId4"/>
            <a:extLst>
              <a:ext uri="{FF2B5EF4-FFF2-40B4-BE49-F238E27FC236}">
                <a16:creationId xmlns:a16="http://schemas.microsoft.com/office/drawing/2014/main" id="{C3338DA8-891F-4B71-9AE1-3A595A545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21971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weather pink fong">
            <a:hlinkClick r:id="rId6"/>
            <a:extLst>
              <a:ext uri="{FF2B5EF4-FFF2-40B4-BE49-F238E27FC236}">
                <a16:creationId xmlns:a16="http://schemas.microsoft.com/office/drawing/2014/main" id="{68F9F9AB-9D6F-4460-91DC-12E3C70D9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21971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Image result for weather fun kids english">
            <a:hlinkClick r:id="rId8"/>
            <a:extLst>
              <a:ext uri="{FF2B5EF4-FFF2-40B4-BE49-F238E27FC236}">
                <a16:creationId xmlns:a16="http://schemas.microsoft.com/office/drawing/2014/main" id="{4CBDDF15-2DA3-40AD-A815-2B621BC85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465364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Image result for weatherkiboomers">
            <a:hlinkClick r:id="rId10"/>
            <a:extLst>
              <a:ext uri="{FF2B5EF4-FFF2-40B4-BE49-F238E27FC236}">
                <a16:creationId xmlns:a16="http://schemas.microsoft.com/office/drawing/2014/main" id="{2A0879A8-336F-45ED-8585-ACA589372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465364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Image result for weather dream english">
            <a:hlinkClick r:id="rId12"/>
            <a:extLst>
              <a:ext uri="{FF2B5EF4-FFF2-40B4-BE49-F238E27FC236}">
                <a16:creationId xmlns:a16="http://schemas.microsoft.com/office/drawing/2014/main" id="{487A23E7-0893-4C9E-AF03-29E4DD12F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4405993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E20784-73C5-42ED-AA58-743B7D497487}"/>
              </a:ext>
            </a:extLst>
          </p:cNvPr>
          <p:cNvSpPr txBox="1"/>
          <p:nvPr/>
        </p:nvSpPr>
        <p:spPr>
          <a:xfrm>
            <a:off x="2006600" y="6488668"/>
            <a:ext cx="562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can select the song by touching the picture</a:t>
            </a:r>
          </a:p>
        </p:txBody>
      </p:sp>
    </p:spTree>
    <p:extLst>
      <p:ext uri="{BB962C8B-B14F-4D97-AF65-F5344CB8AC3E}">
        <p14:creationId xmlns:p14="http://schemas.microsoft.com/office/powerpoint/2010/main" val="2174376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9F25C-D3FA-4395-9B66-028D14B0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Seasons</a:t>
            </a:r>
            <a:br>
              <a:rPr lang="en-US" dirty="0"/>
            </a:br>
            <a:endParaRPr lang="en-US" dirty="0"/>
          </a:p>
        </p:txBody>
      </p:sp>
      <p:pic>
        <p:nvPicPr>
          <p:cNvPr id="5122" name="Picture 2" descr="Image result for seasons pink fong">
            <a:hlinkClick r:id="rId2"/>
            <a:extLst>
              <a:ext uri="{FF2B5EF4-FFF2-40B4-BE49-F238E27FC236}">
                <a16:creationId xmlns:a16="http://schemas.microsoft.com/office/drawing/2014/main" id="{6E94854B-0CCC-40AC-A481-F51C87167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1844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seasons story bots">
            <a:hlinkClick r:id="rId4"/>
            <a:extLst>
              <a:ext uri="{FF2B5EF4-FFF2-40B4-BE49-F238E27FC236}">
                <a16:creationId xmlns:a16="http://schemas.microsoft.com/office/drawing/2014/main" id="{51ACDD09-FD44-40B9-931D-3246CA0BF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089" y="21844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mage result for seasons kibooners">
            <a:hlinkClick r:id="rId6"/>
            <a:extLst>
              <a:ext uri="{FF2B5EF4-FFF2-40B4-BE49-F238E27FC236}">
                <a16:creationId xmlns:a16="http://schemas.microsoft.com/office/drawing/2014/main" id="{4EBB982E-DFA8-49D6-9AEC-9D86F085A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028" y="21844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mage result for seasons abc mouse">
            <a:hlinkClick r:id="rId8"/>
            <a:extLst>
              <a:ext uri="{FF2B5EF4-FFF2-40B4-BE49-F238E27FC236}">
                <a16:creationId xmlns:a16="http://schemas.microsoft.com/office/drawing/2014/main" id="{0E202D96-0D22-4CF8-AD40-E0B738955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4572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Image result for seasons scratch garden">
            <a:hlinkClick r:id="rId10"/>
            <a:extLst>
              <a:ext uri="{FF2B5EF4-FFF2-40B4-BE49-F238E27FC236}">
                <a16:creationId xmlns:a16="http://schemas.microsoft.com/office/drawing/2014/main" id="{F2569BF5-E3EF-43D3-85D7-4B7CC1F82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089" y="4572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Image result for seasons zebra nursery rhymes">
            <a:hlinkClick r:id="rId12"/>
            <a:extLst>
              <a:ext uri="{FF2B5EF4-FFF2-40B4-BE49-F238E27FC236}">
                <a16:creationId xmlns:a16="http://schemas.microsoft.com/office/drawing/2014/main" id="{E63FF96D-69E8-467F-8686-45EEEE507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028" y="4572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62D4DA4-0076-43F3-8C0B-B0D4232131B0}"/>
              </a:ext>
            </a:extLst>
          </p:cNvPr>
          <p:cNvSpPr txBox="1"/>
          <p:nvPr/>
        </p:nvSpPr>
        <p:spPr>
          <a:xfrm>
            <a:off x="2552700" y="6475615"/>
            <a:ext cx="590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Students can select the song by touching the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02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3F9F3-162F-4995-BAC8-7AA743007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favorites</a:t>
            </a:r>
          </a:p>
        </p:txBody>
      </p:sp>
      <p:pic>
        <p:nvPicPr>
          <p:cNvPr id="6146" name="Picture 2" descr="Image result for pink fong baby shark">
            <a:hlinkClick r:id="rId2"/>
            <a:extLst>
              <a:ext uri="{FF2B5EF4-FFF2-40B4-BE49-F238E27FC236}">
                <a16:creationId xmlns:a16="http://schemas.microsoft.com/office/drawing/2014/main" id="{D1EF4044-34B4-4195-B963-5C85B0AEC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344" y="18288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just dance kids five little monkeys">
            <a:hlinkClick r:id="rId4"/>
            <a:extLst>
              <a:ext uri="{FF2B5EF4-FFF2-40B4-BE49-F238E27FC236}">
                <a16:creationId xmlns:a16="http://schemas.microsoft.com/office/drawing/2014/main" id="{7EBA9E43-B1C4-41E4-B09F-1B0B86546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658" y="187451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one potato two song">
            <a:hlinkClick r:id="rId6"/>
            <a:extLst>
              <a:ext uri="{FF2B5EF4-FFF2-40B4-BE49-F238E27FC236}">
                <a16:creationId xmlns:a16="http://schemas.microsoft.com/office/drawing/2014/main" id="{432CA594-34B5-4051-A912-7ED20CA6C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187451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Image result for phonics song">
            <a:hlinkClick r:id="rId8"/>
            <a:extLst>
              <a:ext uri="{FF2B5EF4-FFF2-40B4-BE49-F238E27FC236}">
                <a16:creationId xmlns:a16="http://schemas.microsoft.com/office/drawing/2014/main" id="{4F0177D9-FA7A-43A5-8034-482C6CEA3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344" y="447756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Image result for wheels on the bus the learning station">
            <a:hlinkClick r:id="rId10"/>
            <a:extLst>
              <a:ext uri="{FF2B5EF4-FFF2-40B4-BE49-F238E27FC236}">
                <a16:creationId xmlns:a16="http://schemas.microsoft.com/office/drawing/2014/main" id="{122D19E9-4D44-45B8-AFE0-0DA19AA02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447756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Image result for old macdonald song">
            <a:hlinkClick r:id="rId12"/>
            <a:extLst>
              <a:ext uri="{FF2B5EF4-FFF2-40B4-BE49-F238E27FC236}">
                <a16:creationId xmlns:a16="http://schemas.microsoft.com/office/drawing/2014/main" id="{65E4360B-1491-4C2A-B198-0D7F4ED99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767" y="447756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90681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30</TotalTime>
  <Words>67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Calendar</vt:lpstr>
      <vt:lpstr>PowerPoint Presentation</vt:lpstr>
      <vt:lpstr>Days of the week:  </vt:lpstr>
      <vt:lpstr>Months: </vt:lpstr>
      <vt:lpstr>Weather:</vt:lpstr>
      <vt:lpstr>Seasons </vt:lpstr>
      <vt:lpstr>Class favorites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</dc:title>
  <dc:creator>Dwyer, Molly E</dc:creator>
  <cp:lastModifiedBy>Dwyer, Molly E</cp:lastModifiedBy>
  <cp:revision>5</cp:revision>
  <dcterms:created xsi:type="dcterms:W3CDTF">2020-03-16T19:56:03Z</dcterms:created>
  <dcterms:modified xsi:type="dcterms:W3CDTF">2020-03-16T20:26:13Z</dcterms:modified>
</cp:coreProperties>
</file>